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" saveSubsetFonts="1" autoCompressPictures="0">
  <p:sldMasterIdLst>
    <p:sldMasterId id="2147483660" r:id="rId1"/>
  </p:sldMasterIdLst>
  <p:notesMasterIdLst>
    <p:notesMasterId r:id="rId10"/>
  </p:notesMasterIdLst>
  <p:sldIdLst>
    <p:sldId id="296" r:id="rId2"/>
    <p:sldId id="297" r:id="rId3"/>
    <p:sldId id="299" r:id="rId4"/>
    <p:sldId id="302" r:id="rId5"/>
    <p:sldId id="303" r:id="rId6"/>
    <p:sldId id="298" r:id="rId7"/>
    <p:sldId id="300" r:id="rId8"/>
    <p:sldId id="301" r:id="rId9"/>
  </p:sldIdLst>
  <p:sldSz cx="5486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FF00"/>
    <a:srgbClr val="00FF99"/>
    <a:srgbClr val="F5504E"/>
    <a:srgbClr val="33CCFF"/>
    <a:srgbClr val="302E30"/>
    <a:srgbClr val="AFABAB"/>
    <a:srgbClr val="00B46B"/>
    <a:srgbClr val="00D27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0" autoAdjust="0"/>
    <p:restoredTop sz="94660"/>
  </p:normalViewPr>
  <p:slideViewPr>
    <p:cSldViewPr snapToGrid="0">
      <p:cViewPr varScale="1">
        <p:scale>
          <a:sx n="94" d="100"/>
          <a:sy n="94" d="100"/>
        </p:scale>
        <p:origin x="3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D51A6-B38C-4B48-B179-7F633BF6826F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9975" y="1143000"/>
            <a:ext cx="2178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DC210-0615-4C2C-9056-AFE9D329A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5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DC210-0615-4C2C-9056-AFE9D329AA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272011"/>
            <a:ext cx="4663440" cy="270594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82310"/>
            <a:ext cx="4114800" cy="187653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13808"/>
            <a:ext cx="11830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13808"/>
            <a:ext cx="3480435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937705"/>
            <a:ext cx="4732020" cy="323310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201393"/>
            <a:ext cx="4732020" cy="17002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069042"/>
            <a:ext cx="23317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13810"/>
            <a:ext cx="47320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905318"/>
            <a:ext cx="2321004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839085"/>
            <a:ext cx="232100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905318"/>
            <a:ext cx="2332435" cy="93376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839085"/>
            <a:ext cx="233243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19083"/>
            <a:ext cx="2777490" cy="5523442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18160"/>
            <a:ext cx="1769507" cy="18135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19083"/>
            <a:ext cx="2777490" cy="5523442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331720"/>
            <a:ext cx="1769507" cy="431980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13810"/>
            <a:ext cx="47320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069042"/>
            <a:ext cx="47320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E769-EC14-4089-BCC7-B0C4A40ED0F9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203865"/>
            <a:ext cx="18516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203865"/>
            <a:ext cx="12344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9500-6583-409F-868C-A67872059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8.wdp"/><Relationship Id="rId18" Type="http://schemas.openxmlformats.org/officeDocument/2006/relationships/image" Target="../media/image24.png"/><Relationship Id="rId3" Type="http://schemas.microsoft.com/office/2007/relationships/hdphoto" Target="../media/hdphoto3.wdp"/><Relationship Id="rId21" Type="http://schemas.openxmlformats.org/officeDocument/2006/relationships/image" Target="../media/image27.png"/><Relationship Id="rId7" Type="http://schemas.microsoft.com/office/2007/relationships/hdphoto" Target="../media/hdphoto5.wdp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microsoft.com/office/2007/relationships/hdphoto" Target="../media/hdphoto6.wdp"/><Relationship Id="rId14" Type="http://schemas.openxmlformats.org/officeDocument/2006/relationships/image" Target="../media/image21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 hidden="1"/>
          <p:cNvSpPr/>
          <p:nvPr/>
        </p:nvSpPr>
        <p:spPr>
          <a:xfrm>
            <a:off x="2296443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Cube 20" hidden="1"/>
          <p:cNvSpPr/>
          <p:nvPr/>
        </p:nvSpPr>
        <p:spPr>
          <a:xfrm>
            <a:off x="266989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Cube 21" hidden="1"/>
          <p:cNvSpPr/>
          <p:nvPr/>
        </p:nvSpPr>
        <p:spPr>
          <a:xfrm>
            <a:off x="941844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Cube 22" hidden="1"/>
          <p:cNvSpPr/>
          <p:nvPr/>
        </p:nvSpPr>
        <p:spPr>
          <a:xfrm>
            <a:off x="1616698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ube 23" hidden="1"/>
          <p:cNvSpPr/>
          <p:nvPr/>
        </p:nvSpPr>
        <p:spPr>
          <a:xfrm>
            <a:off x="2966356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Cube 24" hidden="1"/>
          <p:cNvSpPr/>
          <p:nvPr/>
        </p:nvSpPr>
        <p:spPr>
          <a:xfrm>
            <a:off x="3651042" y="844618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Cube 33" hidden="1"/>
          <p:cNvSpPr/>
          <p:nvPr/>
        </p:nvSpPr>
        <p:spPr>
          <a:xfrm>
            <a:off x="2269766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Cube 36" hidden="1"/>
          <p:cNvSpPr/>
          <p:nvPr/>
        </p:nvSpPr>
        <p:spPr>
          <a:xfrm>
            <a:off x="240312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Cube 37" hidden="1"/>
          <p:cNvSpPr/>
          <p:nvPr/>
        </p:nvSpPr>
        <p:spPr>
          <a:xfrm>
            <a:off x="915167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Cube 38" hidden="1"/>
          <p:cNvSpPr/>
          <p:nvPr/>
        </p:nvSpPr>
        <p:spPr>
          <a:xfrm>
            <a:off x="1590021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Cube 39" hidden="1"/>
          <p:cNvSpPr/>
          <p:nvPr/>
        </p:nvSpPr>
        <p:spPr>
          <a:xfrm>
            <a:off x="2939679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Cube 40" hidden="1"/>
          <p:cNvSpPr/>
          <p:nvPr/>
        </p:nvSpPr>
        <p:spPr>
          <a:xfrm>
            <a:off x="3624365" y="3365872"/>
            <a:ext cx="283634" cy="281679"/>
          </a:xfrm>
          <a:prstGeom prst="cube">
            <a:avLst>
              <a:gd name="adj" fmla="val 25000"/>
            </a:avLst>
          </a:prstGeom>
          <a:solidFill>
            <a:schemeClr val="bg1">
              <a:lumMod val="65000"/>
              <a:alpha val="85000"/>
            </a:schemeClr>
          </a:solidFill>
          <a:ln w="0">
            <a:solidFill>
              <a:schemeClr val="tx1">
                <a:lumMod val="50000"/>
                <a:lumOff val="50000"/>
                <a:alpha val="34000"/>
              </a:schemeClr>
            </a:solidFill>
          </a:ln>
          <a:effectLst>
            <a:outerShdw blurRad="76200" dist="12700" dir="13500000" sy="23000" kx="1200000" algn="b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88" name="Group 87"/>
          <p:cNvGrpSpPr/>
          <p:nvPr/>
        </p:nvGrpSpPr>
        <p:grpSpPr>
          <a:xfrm>
            <a:off x="0" y="644270"/>
            <a:ext cx="5445760" cy="3801119"/>
            <a:chOff x="0" y="644270"/>
            <a:chExt cx="5445760" cy="3801119"/>
          </a:xfrm>
        </p:grpSpPr>
        <p:sp>
          <p:nvSpPr>
            <p:cNvPr id="115" name="Rectangle 114"/>
            <p:cNvSpPr/>
            <p:nvPr/>
          </p:nvSpPr>
          <p:spPr>
            <a:xfrm>
              <a:off x="0" y="654430"/>
              <a:ext cx="5356860" cy="3790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875292" y="1134334"/>
              <a:ext cx="1441476" cy="929415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1538128" y="1583371"/>
              <a:ext cx="2246472" cy="1008113"/>
            </a:xfrm>
            <a:prstGeom prst="line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72425" y="1582000"/>
              <a:ext cx="171146" cy="1009484"/>
            </a:xfrm>
            <a:prstGeom prst="line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1008128" y="964868"/>
              <a:ext cx="3077705" cy="115535"/>
              <a:chOff x="1008128" y="571168"/>
              <a:chExt cx="3077705" cy="115535"/>
            </a:xfrm>
          </p:grpSpPr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>
                <a:off x="40858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H="1" flipV="1">
                <a:off x="1008128" y="628935"/>
                <a:ext cx="3072384" cy="0"/>
              </a:xfrm>
              <a:prstGeom prst="straightConnector1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cxnSpLocks/>
              </p:cNvCxnSpPr>
              <p:nvPr/>
            </p:nvCxnSpPr>
            <p:spPr>
              <a:xfrm>
                <a:off x="1012433" y="5711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/>
            <p:cNvSpPr txBox="1"/>
            <p:nvPr/>
          </p:nvSpPr>
          <p:spPr>
            <a:xfrm>
              <a:off x="2564696" y="817104"/>
              <a:ext cx="5629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4.038 </a:t>
              </a:r>
              <a:r>
                <a:rPr lang="en-US" sz="9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65011" y="644270"/>
              <a:ext cx="905255" cy="283733"/>
              <a:chOff x="565011" y="612520"/>
              <a:chExt cx="905255" cy="283733"/>
            </a:xfrm>
          </p:grpSpPr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1012433" y="78071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H="1">
                <a:off x="600230" y="832420"/>
                <a:ext cx="40640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>
                <a:off x="1006630" y="832420"/>
                <a:ext cx="39037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cxnSpLocks/>
              </p:cNvCxnSpPr>
              <p:nvPr/>
            </p:nvCxnSpPr>
            <p:spPr>
              <a:xfrm>
                <a:off x="1399783" y="7743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cxnSpLocks/>
              </p:cNvCxnSpPr>
              <p:nvPr/>
            </p:nvCxnSpPr>
            <p:spPr>
              <a:xfrm>
                <a:off x="602857" y="774368"/>
                <a:ext cx="0" cy="11553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971411" y="612520"/>
                <a:ext cx="4988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sz="9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sz="9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65011" y="612520"/>
                <a:ext cx="49885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sz="9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sz="9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2" name="TextBox 171"/>
            <p:cNvSpPr txBox="1"/>
            <p:nvPr/>
          </p:nvSpPr>
          <p:spPr>
            <a:xfrm>
              <a:off x="3776980" y="2031999"/>
              <a:ext cx="166878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rPr>
                <a:t>Sinar P3, 50 MP eVolution 86H digital sensor, Rodenstock 180 mm, F/5.6 - F/64 lens.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000342" y="1046699"/>
              <a:ext cx="11368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Scheimpflug camera</a:t>
              </a:r>
              <a:endParaRPr lang="en-US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72425" y="2615823"/>
              <a:ext cx="5031643" cy="1806706"/>
              <a:chOff x="310525" y="2615823"/>
              <a:chExt cx="5031643" cy="18067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525" y="2616784"/>
                <a:ext cx="3512175" cy="1805745"/>
              </a:xfrm>
              <a:prstGeom prst="rect">
                <a:avLst/>
              </a:prstGeom>
              <a:ln w="12700">
                <a:solidFill>
                  <a:srgbClr val="F5504E">
                    <a:alpha val="88000"/>
                  </a:srgbClr>
                </a:solidFill>
              </a:ln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6"/>
              <a:srcRect t="1954" b="5495"/>
              <a:stretch/>
            </p:blipFill>
            <p:spPr>
              <a:xfrm>
                <a:off x="3997022" y="2615823"/>
                <a:ext cx="1325880" cy="816388"/>
              </a:xfrm>
              <a:prstGeom prst="rect">
                <a:avLst/>
              </a:prstGeom>
              <a:ln>
                <a:solidFill>
                  <a:srgbClr val="33CCFF"/>
                </a:solidFill>
              </a:ln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1287486" y="3486150"/>
                <a:ext cx="109514" cy="88900"/>
              </a:xfrm>
              <a:prstGeom prst="rect">
                <a:avLst/>
              </a:prstGeom>
              <a:noFill/>
              <a:ln>
                <a:solidFill>
                  <a:srgbClr val="00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214586" y="3486150"/>
                <a:ext cx="109514" cy="88900"/>
              </a:xfrm>
              <a:prstGeom prst="rect">
                <a:avLst/>
              </a:prstGeom>
              <a:noFill/>
              <a:ln>
                <a:solidFill>
                  <a:srgbClr val="00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011807" y="3486150"/>
                <a:ext cx="109514" cy="88900"/>
              </a:xfrm>
              <a:prstGeom prst="rect">
                <a:avLst/>
              </a:prstGeom>
              <a:noFill/>
              <a:ln>
                <a:solidFill>
                  <a:srgbClr val="00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071688" y="3359150"/>
                <a:ext cx="142898" cy="95250"/>
              </a:xfrm>
              <a:prstGeom prst="rect">
                <a:avLst/>
              </a:prstGeom>
              <a:noFill/>
              <a:ln>
                <a:solidFill>
                  <a:srgbClr val="33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Connector: Elbow 55"/>
              <p:cNvCxnSpPr>
                <a:stCxn id="53" idx="0"/>
                <a:endCxn id="51" idx="1"/>
              </p:cNvCxnSpPr>
              <p:nvPr/>
            </p:nvCxnSpPr>
            <p:spPr>
              <a:xfrm rot="5400000" flipH="1" flipV="1">
                <a:off x="2902513" y="2264642"/>
                <a:ext cx="335133" cy="1853885"/>
              </a:xfrm>
              <a:prstGeom prst="bentConnector2">
                <a:avLst/>
              </a:prstGeom>
              <a:ln w="9525">
                <a:solidFill>
                  <a:srgbClr val="33CC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67"/>
              <p:cNvGrpSpPr/>
              <p:nvPr/>
            </p:nvGrpSpPr>
            <p:grpSpPr>
              <a:xfrm>
                <a:off x="1335882" y="3575050"/>
                <a:ext cx="2651760" cy="365760"/>
                <a:chOff x="1335882" y="3232150"/>
                <a:chExt cx="2651760" cy="365760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1335882" y="3595688"/>
                  <a:ext cx="2651760" cy="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52" idx="2"/>
                </p:cNvCxnSpPr>
                <p:nvPr/>
              </p:nvCxnSpPr>
              <p:spPr>
                <a:xfrm flipH="1">
                  <a:off x="1338263" y="3232150"/>
                  <a:ext cx="0" cy="36576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H="1">
                  <a:off x="2266951" y="3232150"/>
                  <a:ext cx="0" cy="36576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flipH="1">
                  <a:off x="3064670" y="3232150"/>
                  <a:ext cx="0" cy="365760"/>
                </a:xfrm>
                <a:prstGeom prst="line">
                  <a:avLst/>
                </a:prstGeom>
                <a:ln w="9525">
                  <a:solidFill>
                    <a:srgbClr val="00FF9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/>
            </p:nvGrpSpPr>
            <p:grpSpPr>
              <a:xfrm>
                <a:off x="3939393" y="3237909"/>
                <a:ext cx="694626" cy="230832"/>
                <a:chOff x="3926693" y="3237909"/>
                <a:chExt cx="694626" cy="230832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4451808" y="3243257"/>
                  <a:ext cx="169511" cy="124350"/>
                  <a:chOff x="4165142" y="5047882"/>
                  <a:chExt cx="186168" cy="212513"/>
                </a:xfrm>
              </p:grpSpPr>
              <p:cxnSp>
                <p:nvCxnSpPr>
                  <p:cNvPr id="29" name="Straight Connector 28"/>
                  <p:cNvCxnSpPr/>
                  <p:nvPr/>
                </p:nvCxnSpPr>
                <p:spPr>
                  <a:xfrm>
                    <a:off x="4165142" y="5260395"/>
                    <a:ext cx="86818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/>
                  <p:cNvCxnSpPr/>
                  <p:nvPr/>
                </p:nvCxnSpPr>
                <p:spPr>
                  <a:xfrm flipV="1">
                    <a:off x="4251960" y="5047882"/>
                    <a:ext cx="99350" cy="212513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sm" len="sm"/>
                    <a:tailEnd type="triangl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5" name="TextBox 74"/>
                <p:cNvSpPr txBox="1"/>
                <p:nvPr/>
              </p:nvSpPr>
              <p:spPr>
                <a:xfrm>
                  <a:off x="3926693" y="3237909"/>
                  <a:ext cx="635109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Ø</a:t>
                  </a:r>
                  <a:r>
                    <a:rPr lang="en-US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12 </a:t>
                  </a:r>
                  <a:r>
                    <a:rPr lang="en-US" sz="90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mm</a:t>
                  </a:r>
                </a:p>
              </p:txBody>
            </p:sp>
          </p:grp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7"/>
              <a:srcRect r="31568" b="36401"/>
              <a:stretch/>
            </p:blipFill>
            <p:spPr>
              <a:xfrm>
                <a:off x="3997022" y="3503140"/>
                <a:ext cx="1326217" cy="919389"/>
              </a:xfrm>
              <a:prstGeom prst="rect">
                <a:avLst/>
              </a:prstGeom>
              <a:ln>
                <a:solidFill>
                  <a:srgbClr val="00FF99"/>
                </a:solidFill>
              </a:ln>
            </p:spPr>
          </p:pic>
          <p:grpSp>
            <p:nvGrpSpPr>
              <p:cNvPr id="80" name="Group 79"/>
              <p:cNvGrpSpPr/>
              <p:nvPr/>
            </p:nvGrpSpPr>
            <p:grpSpPr>
              <a:xfrm>
                <a:off x="4707059" y="4178299"/>
                <a:ext cx="635109" cy="230832"/>
                <a:chOff x="4694359" y="3835399"/>
                <a:chExt cx="635109" cy="230832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826000" y="3854449"/>
                  <a:ext cx="447688" cy="190643"/>
                </a:xfrm>
                <a:prstGeom prst="rect">
                  <a:avLst/>
                </a:prstGeom>
                <a:solidFill>
                  <a:schemeClr val="bg1">
                    <a:alpha val="3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694359" y="3835399"/>
                  <a:ext cx="635109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9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 </a:t>
                  </a:r>
                  <a:r>
                    <a:rPr lang="en-US" sz="9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lp/mm</a:t>
                  </a:r>
                </a:p>
              </p:txBody>
            </p:sp>
          </p:grpSp>
        </p:grpSp>
        <p:grpSp>
          <p:nvGrpSpPr>
            <p:cNvPr id="69" name="Group 68"/>
            <p:cNvGrpSpPr/>
            <p:nvPr/>
          </p:nvGrpSpPr>
          <p:grpSpPr>
            <a:xfrm>
              <a:off x="405471" y="999018"/>
              <a:ext cx="1205942" cy="1642019"/>
              <a:chOff x="3592588" y="5289027"/>
              <a:chExt cx="1205942" cy="1642019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92588" y="5289027"/>
                <a:ext cx="430945" cy="1400309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74713" y="5394426"/>
                <a:ext cx="434899" cy="1417320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499" l="6015" r="96241">
                            <a14:foregroundMark x1="43985" y1="5658" x2="49624" y2="13857"/>
                            <a14:foregroundMark x1="47368" y1="16975" x2="49624" y2="30023"/>
                            <a14:foregroundMark x1="60526" y1="24134" x2="53759" y2="37182"/>
                            <a14:foregroundMark x1="20301" y1="35797" x2="16917" y2="48152"/>
                            <a14:foregroundMark x1="59398" y1="43995" x2="68421" y2="76674"/>
                            <a14:foregroundMark x1="14662" y1="51617" x2="15789" y2="56005"/>
                            <a14:foregroundMark x1="41729" y1="51963" x2="38346" y2="75982"/>
                            <a14:foregroundMark x1="34962" y1="94804" x2="46241" y2="90993"/>
                            <a14:foregroundMark x1="69549" y1="95843" x2="77444" y2="93418"/>
                            <a14:foregroundMark x1="72932" y1="19400" x2="83083" y2="31640"/>
                            <a14:foregroundMark x1="81955" y1="31986" x2="84211" y2="37875"/>
                            <a14:foregroundMark x1="74060" y1="20323" x2="79699" y2="21016"/>
                            <a14:foregroundMark x1="83459" y1="51501" x2="82707" y2="54388"/>
                            <a14:foregroundMark x1="79699" y1="55081" x2="76692" y2="56351"/>
                            <a14:foregroundMark x1="91729" y1="36721" x2="91729" y2="40531"/>
                            <a14:foregroundMark x1="22932" y1="53349" x2="22180" y2="54965"/>
                            <a14:foregroundMark x1="82331" y1="21709" x2="81955" y2="22171"/>
                            <a14:foregroundMark x1="42105" y1="17321" x2="39098" y2="18014"/>
                            <a14:foregroundMark x1="16541" y1="36143" x2="16541" y2="37644"/>
                            <a14:backgroundMark x1="36090" y1="34296" x2="36090" y2="34296"/>
                            <a14:backgroundMark x1="74060" y1="37529" x2="74060" y2="37529"/>
                            <a14:backgroundMark x1="70301" y1="33372" x2="70301" y2="33372"/>
                            <a14:backgroundMark x1="74060" y1="39607" x2="74060" y2="39607"/>
                            <a14:backgroundMark x1="74436" y1="41801" x2="74436" y2="41801"/>
                            <a14:backgroundMark x1="74436" y1="42610" x2="74436" y2="42610"/>
                            <a14:backgroundMark x1="76336" y1="44162" x2="76336" y2="44162"/>
                            <a14:backgroundMark x1="76336" y1="45431" x2="76336" y2="45431"/>
                            <a14:backgroundMark x1="26718" y1="48731" x2="26718" y2="48731"/>
                            <a14:backgroundMark x1="26718" y1="54061" x2="26718" y2="54061"/>
                            <a14:backgroundMark x1="74046" y1="57360" x2="74046" y2="57360"/>
                            <a14:backgroundMark x1="71756" y1="30203" x2="71756" y2="30203"/>
                            <a14:backgroundMark x1="74046" y1="52792" x2="74046" y2="52792"/>
                            <a14:backgroundMark x1="73282" y1="54061" x2="73282" y2="54061"/>
                            <a14:backgroundMark x1="74046" y1="55584" x2="74046" y2="55584"/>
                          </a14:backgroundRemoval>
                        </a14:imgEffect>
                        <a14:imgEffect>
                          <a14:sharpenSoften amount="5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50474" y="5472113"/>
                <a:ext cx="448056" cy="1458933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443571" y="1118217"/>
              <a:ext cx="1094935" cy="463783"/>
            </a:xfrm>
            <a:prstGeom prst="rect">
              <a:avLst/>
            </a:prstGeom>
            <a:noFill/>
            <a:ln w="9525">
              <a:solidFill>
                <a:srgbClr val="F5504E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298252" y="978343"/>
              <a:ext cx="83497" cy="97162"/>
              <a:chOff x="3917000" y="718099"/>
              <a:chExt cx="83497" cy="97162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H="1">
                <a:off x="3928112" y="723821"/>
                <a:ext cx="55880" cy="9144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917000" y="718099"/>
                <a:ext cx="55880" cy="9144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>
                <a:off x="3944617" y="718099"/>
                <a:ext cx="55880" cy="9144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078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4900" y="433578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Conventional image F/8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74" r="1274"/>
          <a:stretch/>
        </p:blipFill>
        <p:spPr>
          <a:xfrm>
            <a:off x="29327" y="392030"/>
            <a:ext cx="5271589" cy="2526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0100" t="37600" r="17657" b="59511"/>
          <a:stretch/>
        </p:blipFill>
        <p:spPr>
          <a:xfrm>
            <a:off x="3960816" y="2125977"/>
            <a:ext cx="1234440" cy="731522"/>
          </a:xfrm>
          <a:prstGeom prst="rect">
            <a:avLst/>
          </a:prstGeom>
          <a:ln w="12700">
            <a:solidFill>
              <a:srgbClr val="33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241196" y="1463040"/>
            <a:ext cx="206604" cy="137160"/>
          </a:xfrm>
          <a:prstGeom prst="rect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52683" y="1463036"/>
            <a:ext cx="206604" cy="137160"/>
          </a:xfrm>
          <a:prstGeom prst="rect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27086" y="1463036"/>
            <a:ext cx="206604" cy="137160"/>
          </a:xfrm>
          <a:prstGeom prst="rect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593496" y="1600196"/>
            <a:ext cx="647700" cy="525781"/>
          </a:xfrm>
          <a:prstGeom prst="line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47800" y="1600196"/>
            <a:ext cx="390757" cy="525781"/>
          </a:xfrm>
          <a:prstGeom prst="line">
            <a:avLst/>
          </a:prstGeom>
          <a:noFill/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810" t="29715" r="71947" b="67396"/>
          <a:stretch/>
        </p:blipFill>
        <p:spPr>
          <a:xfrm>
            <a:off x="593496" y="2125977"/>
            <a:ext cx="1234440" cy="731522"/>
          </a:xfrm>
          <a:prstGeom prst="rect">
            <a:avLst/>
          </a:prstGeom>
          <a:ln w="12700">
            <a:solidFill>
              <a:srgbClr val="00FF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Connector 18"/>
          <p:cNvCxnSpPr/>
          <p:nvPr/>
        </p:nvCxnSpPr>
        <p:spPr>
          <a:xfrm flipV="1">
            <a:off x="2381484" y="1600197"/>
            <a:ext cx="471199" cy="525780"/>
          </a:xfrm>
          <a:prstGeom prst="line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3059287" y="1600197"/>
            <a:ext cx="573117" cy="525780"/>
          </a:xfrm>
          <a:prstGeom prst="line">
            <a:avLst/>
          </a:prstGeom>
          <a:noFill/>
          <a:ln>
            <a:solidFill>
              <a:srgbClr val="F5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178" t="36909" r="42579" b="60202"/>
          <a:stretch/>
        </p:blipFill>
        <p:spPr>
          <a:xfrm>
            <a:off x="2389724" y="2125977"/>
            <a:ext cx="1234440" cy="731522"/>
          </a:xfrm>
          <a:prstGeom prst="rect">
            <a:avLst/>
          </a:prstGeom>
          <a:ln w="12700">
            <a:solidFill>
              <a:srgbClr val="F5504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/>
          <p:nvPr/>
        </p:nvCxnSpPr>
        <p:spPr>
          <a:xfrm flipH="1">
            <a:off x="3952576" y="1600196"/>
            <a:ext cx="274510" cy="525781"/>
          </a:xfrm>
          <a:prstGeom prst="line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33690" y="1600196"/>
            <a:ext cx="769806" cy="525781"/>
          </a:xfrm>
          <a:prstGeom prst="line">
            <a:avLst/>
          </a:prstGeom>
          <a:noFill/>
          <a:ln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309910" y="423737"/>
                <a:ext cx="1292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=−4.04 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910" y="423737"/>
                <a:ext cx="129214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28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82880" y="675334"/>
            <a:ext cx="4734109" cy="5115569"/>
            <a:chOff x="182880" y="675334"/>
            <a:chExt cx="4734109" cy="51155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" y="675334"/>
              <a:ext cx="2270760" cy="9863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675334"/>
              <a:ext cx="2267712" cy="98502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08" y="1711654"/>
              <a:ext cx="2267712" cy="9850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8900" y="1711654"/>
              <a:ext cx="2267712" cy="98502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80" y="2717494"/>
              <a:ext cx="4727448" cy="205346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360" y="4805875"/>
              <a:ext cx="2267712" cy="98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8900" y="4805875"/>
              <a:ext cx="2267712" cy="98502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78228" y="138628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(a)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88053" y="138628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(b)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8228" y="242450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88053" y="2424505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88053" y="4481905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(e)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88053" y="5529655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8228" y="5529655"/>
              <a:ext cx="3000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10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9072" y="687609"/>
            <a:ext cx="4598537" cy="4996539"/>
            <a:chOff x="199072" y="687609"/>
            <a:chExt cx="4598537" cy="49965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81" r="1071"/>
            <a:stretch/>
          </p:blipFill>
          <p:spPr>
            <a:xfrm>
              <a:off x="233362" y="687625"/>
              <a:ext cx="2226469" cy="9617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687609"/>
              <a:ext cx="2233613" cy="96047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1071"/>
            <a:stretch/>
          </p:blipFill>
          <p:spPr>
            <a:xfrm>
              <a:off x="233362" y="1700434"/>
              <a:ext cx="2226469" cy="9604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1700434"/>
              <a:ext cx="2233613" cy="96047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868" r="888"/>
            <a:stretch/>
          </p:blipFill>
          <p:spPr>
            <a:xfrm>
              <a:off x="233362" y="2713237"/>
              <a:ext cx="4526757" cy="194727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882" r="937"/>
            <a:stretch/>
          </p:blipFill>
          <p:spPr>
            <a:xfrm>
              <a:off x="233362" y="4704485"/>
              <a:ext cx="2226469" cy="9604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49" r="754"/>
            <a:stretch/>
          </p:blipFill>
          <p:spPr>
            <a:xfrm>
              <a:off x="2526506" y="4704485"/>
              <a:ext cx="2233613" cy="96047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78228" y="138628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(a)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68673" y="138628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(b)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8228" y="240101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68673" y="2401010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8673" y="4411420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(e)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68673" y="5415990"/>
              <a:ext cx="322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78228" y="5415990"/>
              <a:ext cx="3000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bg1">
                      <a:lumMod val="95000"/>
                    </a:schemeClr>
                  </a:solidFill>
                </a:rPr>
                <a:t>(f)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9072" y="142218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16.0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1422187"/>
                  <a:ext cx="857158" cy="2462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493618" y="142218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16.5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1422187"/>
                  <a:ext cx="857158" cy="24622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99072" y="24280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17.0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2428027"/>
                  <a:ext cx="857158" cy="2462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493618" y="24280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17.5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2428027"/>
                  <a:ext cx="857158" cy="2462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99072" y="442446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18.0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4424467"/>
                  <a:ext cx="857158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99072" y="54379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18.5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" y="5437927"/>
                  <a:ext cx="857158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493618" y="5437927"/>
                  <a:ext cx="85715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000" b="0" i="1" smtClean="0">
                            <a:solidFill>
                              <a:srgbClr val="00FF99">
                                <a:alpha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19.0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00FF99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m:oMathPara>
                  </a14:m>
                  <a:endParaRPr lang="en-US" sz="1000">
                    <a:solidFill>
                      <a:srgbClr val="00FF99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618" y="5437927"/>
                  <a:ext cx="857158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5768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7225" y="5743575"/>
            <a:ext cx="3629025" cy="153828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797" y="5769769"/>
            <a:ext cx="3583783" cy="1476376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075" y="1670050"/>
            <a:ext cx="442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There are two images herein….for animating to show overlay before showing the GIFF</a:t>
            </a:r>
          </a:p>
        </p:txBody>
      </p:sp>
      <p:sp>
        <p:nvSpPr>
          <p:cNvPr id="8" name="Rectangle 7"/>
          <p:cNvSpPr/>
          <p:nvPr/>
        </p:nvSpPr>
        <p:spPr>
          <a:xfrm>
            <a:off x="809625" y="3450540"/>
            <a:ext cx="2606675" cy="110492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0148" y="2840705"/>
            <a:ext cx="2574178" cy="1060459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Wanna Sing Like Sarah &quot;Sassy&quot; Vaughan: I've been meaning to throw ..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5" y="3871913"/>
            <a:ext cx="477464" cy="4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7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330"/>
            <a:ext cx="5486400" cy="23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17"/>
            <a:ext cx="5486400" cy="23264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4900" y="4335780"/>
            <a:ext cx="116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composite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3680" y="3637280"/>
            <a:ext cx="2857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 DO:</a:t>
            </a:r>
          </a:p>
          <a:p>
            <a:r>
              <a:rPr lang="en-US"/>
              <a:t>-&gt; Include focus measure …..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5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532" y="21247"/>
            <a:ext cx="5315056" cy="7739502"/>
            <a:chOff x="108532" y="21247"/>
            <a:chExt cx="5315056" cy="77395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76802" t="31654" r="14083" b="58065"/>
            <a:stretch/>
          </p:blipFill>
          <p:spPr>
            <a:xfrm>
              <a:off x="114300" y="5224283"/>
              <a:ext cx="5303520" cy="25364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1637" t="31436" r="39248" b="58283"/>
            <a:stretch/>
          </p:blipFill>
          <p:spPr>
            <a:xfrm>
              <a:off x="114300" y="2621733"/>
              <a:ext cx="5303520" cy="25364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2271" t="31592" r="68614" b="58127"/>
            <a:stretch/>
          </p:blipFill>
          <p:spPr>
            <a:xfrm>
              <a:off x="114300" y="21247"/>
              <a:ext cx="5303520" cy="25364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43356" y="2244400"/>
              <a:ext cx="380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(a)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3831" y="4844725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(b)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43356" y="7447189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14300" y="5222217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=−4.65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" y="5222217"/>
                  <a:ext cx="1292149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4300" y="2621733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=−4.04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" y="2621733"/>
                  <a:ext cx="1292149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08532" y="21247"/>
                  <a:ext cx="12921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=−3.43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32" y="21247"/>
                  <a:ext cx="1292149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185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13769</TotalTime>
  <Words>199</Words>
  <Application>Microsoft Office PowerPoint</Application>
  <PresentationFormat>Custom</PresentationFormat>
  <Paragraphs>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464</cp:revision>
  <dcterms:created xsi:type="dcterms:W3CDTF">2015-09-02T22:57:10Z</dcterms:created>
  <dcterms:modified xsi:type="dcterms:W3CDTF">2016-11-16T03:16:52Z</dcterms:modified>
</cp:coreProperties>
</file>